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KGTZ5T0RLN.pptx,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QSWUT8C74I.pptx,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LX7PGL4ZJG.pptx,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XIGMA4XEP1.pptx,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49WO3D138C.pptx,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FU3QZZ4AGU.pptx,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RX8IGSRENW.pptx,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436VE2E6ZR.pptx,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F71MGO9OBJ.pptx,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4Z7ROC0LJX.pptx,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UUHENR5795.pptx,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1C7QQXLYX1.pptx,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NYOQESY84J.pptx,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2LGMRXAT2F.pptx,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15HP3ROTKE.pptx,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9DWQHOKQHN.pptx,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65YYKJTAEG.pptx,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AI3Y81D5YR.pptx,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ORDZEZSIU7.pptx,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RW1AXJB7MN.pptx,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AHXKYEZMFC.pptx,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PMLNHGN6SU.pptx,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G0WCJIKW5Q.pptx,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EKSNYAITOX.pptx,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8TU2T8CR4S.pptx,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GIO5K70FB8.pptx,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IA3E9BSB2F.pptx,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KP8SMK9XTS.pptx,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9YAD4XVF9H.pptx,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Q2CTXEJFSO.pptx,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7713NH8B28.pptx,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U1V0D7E51G.pptx,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CA43HPPNC7.pptx,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KH0FHI4GX9.pptx,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YHYNE7V952.pptx,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BC8UOT3C5X.pptx,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F4RW4RLHKP.pptx,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3O1IOH7JJU.pptx,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