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3D8V9OXPJK.pptx,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4GFRBJGDOG.pptx,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D686AC55S8.pptx,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PG4BP6BFYQ.pptx,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WHE2L3UZXQ.pptx,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NHOVMTBZZ5.pptx,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Z4AA406J1P.pptx,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QIVC42CGDO.pptx,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X9W3IH1RBP.pptx,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YQZ4671HZY.pptx,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2ZMVUN8HSZ.pptx,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I95GFWC4LH.pptx,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7WZU0AU284.pptx,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J55GMO5PBF.pptx,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61ON0NRX5C.pptx,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378ZBAL31J.pptx,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V290JYO1S7.pptx,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FYHRAHNC68.pptx,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32IUEER46F.pptx,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HACE0FZHXJ.pptx,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V26P1O6DBO.pptx,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CSA{5}, XZP4APRZX4.pptx,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GXFQ0OFMCE.pptx,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G6XQQNUAH6.pptx,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OUUAOREYTO.pptx,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Q3NNR1F64G.pptx,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G5ZVYR163M.pptx,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