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NHTSAF68KM.pptx,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JBQUWGJ0UW.pptx,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XBSQ4ZJ0X2.pptx,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WIL6P3EXOU.pptx,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BZF9RVT8O0.pptx,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CSA{6}, SIXLPO5NYU.pptx,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XUUO2HBFOI.pptx,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1FUU027N0O.pptx,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CS9YK4N6YR.pptx,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1HY2X6LAPD.pptx,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79DT9MNWJY.pptx,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PEX2EHDFLF.pptx,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AWBGT06496.pptx,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9B6HTAJB3P.pptx,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7S5LTIBHNF.pptx,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X6E9SMH4DF.pptx,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PKYFYMYJ6M.pptx,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6NWMZ9FUY9.pptx,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5IKBFFSHD2.pptx,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IZGZKCWXHC.pptx,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N97XD2OGH3.pptx,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4IK2HX46EA.pptx,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N4N0E6XIKO.pptx,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20X2C2DA22.pptx,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EIJF0I0PJO.pptx,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FNWOT3LTH0.pptx,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94Y3URL3LG.pptx,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AZ4P8JL7PF.pptx,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U8029J906C.pptx,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673NBPFENW.pptx,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RXLBP0146X.pptx,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0O73W8KLJB.pptx,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S62XIISB6G.pptx,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I6E38A9X6S.pptx,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ACIT007B3W.pptx,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DMUYDI3VBA.pptx,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TRJR6FVWM5.pptx,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GV15YDLZO0.pptx,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PB2THMPI0X.pptx,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IKZCABRRU7.pptx,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CVCKGFHPH1.pptx,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1450FUYY5V.pptx,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