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B1S423H3L2.pptx,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SKTGXSLB4F.pptx,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1E6LYY5O9V.pptx,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7Q3Y9AC1YS.pptx,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YM2H25R1QB.pptx,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MJ5ZHCTQIV.pptx,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ZYMEB1E6A8.pptx,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HJ9FFAH7MY.pptx,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HGVKURBHAQ.pptx,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JUJ5MTVJKG.pptx,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PEBSNJDJAC.pptx,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3QHKJIJC61.pptx,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S16VX0G0Q2.pptx,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WEA4QTNJ2H.pptx,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H3RHZGCVC2.pptx,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NDC8EGMLHM.pptx,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RNMKF3FGVJ.pptx,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VVTDTWL3B9.pptx,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ZRKUEXKQ0Q.pptx,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OOOQBW5EW4.pptx,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YIHQ8FFRO8.pptx,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IFR2VD70FP.pptx,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PP6I9CPPOM.pptx,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MY6U93ZSXN.pptx,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W99YLW0W9U.pptx,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6VT4PLNEUM.pptx,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O5J6CBE606.pptx,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I8LMVT1TIG.pptx,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2SCRCUWHOP.pptx,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37PURZZ4X7.pptx,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JW7YTHNK5D.pptx,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9D88LU95Y0.pptx,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JNPFYCSE83.pptx,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