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033Y4MROB9.pptx,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8EAE8MU7MR.pptx,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N5ZCKHK8Y7.pptx,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I1JGXR2BR4.pptx,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8ZQJAYPQQO.pptx,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JV0WY2XBT4.pptx,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1SJ8Z4TN9W.pptx,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JW9K53JHM7.pptx,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PNGYKLZMJO.pptx,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T4MPK3WW5E.pptx,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WZ8ONM5H6M.pptx,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