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ELB8IN2HF3.pptx,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K1B7D3PDOK.pptx,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0MNJD5NP4M.pptx,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457HK4XX3G.pptx,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HQNRL95AKK.pptx,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W3JBHJS215.pptx,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BCIQZLMNKL.pptx,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JDKNLU1FNE.pptx,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5QJEZD1EZR.pptx,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1WBT1OH5TK.pptx,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XDRG8Q2521.pptx,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TKXXY9LEX5.pptx,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HXQO3P11OX.pptx,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3QV74MTKN0.pptx,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GVHQX3LY32.pptx,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Y03HESJRRP.pptx,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BT2XO7ZOOI.pptx,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G5YN81B5AS.pptx,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G8WWCBNA0W.pptx,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MLQLJ79UIS.pptx,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5WZ30SWMHL.pptx,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455VXKMAQU.pptx,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JTQ3M7BYKT.pptx,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6SN0VFNS65.pptx,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P86TBR7C68.pptx,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GLGPGOAASQ.pptx,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BI3ZII9XJT.pptx,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CO8DI564XR.pptx,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XNUIR320WB.pptx,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AMOH4UVOXS.pptx,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3FBTVXBFM2.pptx,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E5DL3VO2M4.pptx,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GGPAZHASGG.pptx,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MBLQV6CNK9.pptx,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2TE50M04EA.pptx,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2TD3LH80LG.pptx,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JZ8D3A1V3O.pptx,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1VKQUI8XVH.pptx,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ZJQ4DA74N2.pptx,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DL014EGZ5S.pptx,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KHZ3TY6NX7.pptx,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