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FPON3HDD1K.pptx,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O3MF7HF5N2.pptx,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UNARHP662H.pptx,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BAWW9S5NBH.pptx,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SX1NYY1F0B.pptx,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PSNLP0YSFA.pptx,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PYQOFA29I9.pptx,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6NJJSEO1Y6.pptx,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TYL1GY2JPL.pptx,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0K8VYJ3V18.pptx,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U4OHSVTZVT.pptx,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G9BGMCUAGU.pptx,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1IWYIFJYEB.pptx,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H7QKU3IVZ7.pptx,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ZW5EMO0OB8.pptx,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JP2BL0PC6J.pptx,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4LAPGXXWK7.pptx,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MEC8M1GH90.pptx,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WGZCZ14J62.pptx,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FQYSG6CFTV.pptx,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L1DADST7TS.pptx,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36TSEA2MEH.pptx,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K2ZU13KPAD.pptx,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H1MP9OXP6L.pptx,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BRF02SFPTK.pptx,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W4ONNUTG42.pptx,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RR9WMLGFXI.pptx,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MKQ0M53RHU.pptx,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HUH3JHNIH8.pptx,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2TFM7IK1TL.pptx,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VO5FOGZCQU.pptx,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7NMYSQ4G01.pptx,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QOX4M2RUUL.pptx,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YULALGMVJ7.pptx,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0GN6PNZYC9.pptx,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XN7AITS3TS.pptx,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8LHXW6XF3A.pptx,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KF6O4OF4EX.pptx,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0CGBLTWZXZ.pptx,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OFR95JFD8W.pptx,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2IGVRK9GTF.pptx,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HBFK5O59NR.pptx,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VALINAO9SR.pptx,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ODTNZ6B2LY.pptx,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BF0HQIQ30I.pptx,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94DYFBHH0V.pptx,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6OPIUX7BRJ.pptx,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JJEXZQ1HE3.pptx,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97IY9MWLWZ.pptx,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