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E55ISAE2KZ.pptx,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ZNEP415RL5.pptx,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3LBSEVFBJ4.pptx,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RQ07U1BDZF.pptx,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4QX8QMZ7O5.pptx,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SRRDDP2YYJ.pptx,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INCFDNRYFI.pptx,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PLF444FLD2.pptx,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UTHERNKLFA.pptx,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W4YX8UU9I2.pptx,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9F6UK9KKHC.pptx,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54I8L5MB2D.pptx,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AF6XZV9ISA.pptx,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83S9MOPCMH.pptx,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TM7MROG7ID.pptx,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JTO0VE4G3A.pptx,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Q6Y2RR2HUO.pptx,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5B3B1BR20U.pptx,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SY1IAHLCPM.pptx,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KBSSGETN5P.pptx,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