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06M51B2G1C.pptx,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ADUWLCYHF8.pptx,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KU5VRDNBCL.pptx,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4FQIKYFB4K.pptx,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7I6YONYLOM.pptx,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B5ZBCOCNEG.pptx,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U47K8T7NTZ.pptx,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H9WHTANA2W.pptx,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PCQVQ2U14H.pptx,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GF0X71HB08.pptx,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3W1PF9DTFA.pptx,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D83SLXQZFG.pptx,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RPCHBCZ130.pptx,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NBNE7DZEPB.pptx,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8ST32LQ8GH.pptx,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KE2MOVTTQE.pptx,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YB0LE7F9QK.pptx,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OLOOY0EMEE.pptx,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QMBPGMM5AD.pptx,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34P0VIEBSX.pptx,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PUME2IAAGF.pptx,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SII0XEWVOX.pptx,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TAWS1GUSSQ.pptx,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DLN7SPCBI1.pptx,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3NRYT4LP5H.pptx,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UPDMOBVFJ2.pptx,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F76QKWNC6J.pptx,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TR4GL7ZJAJ.pptx,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I3Q0ES9ADH.pptx,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S97P2E5T0J.pptx,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7GE98NHSBZ.pptx,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FE0BUSUVKM.pptx,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ITZOY9KI62.pptx,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9OQD0A0OB2.pptx,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H5OI2QMFM3.pptx,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4Y3P29VALR.pptx,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GF8XUOBGNP.pptx,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RZ9HKP1YXS.pptx,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Z2RO87V12P.pptx,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