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5CQP6YD3SN.pptx,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9VTQ4RQOE1.pptx,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TYZ37IL10N.pptx,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34N4CI345E.pptx,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4VGX626I72.pptx,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D7FKKR02X6.pptx,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YE3EB6C9JM.pptx,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QA55LXNHT8.pptx,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MV7VOWH7TH.pptx,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IKRQMQG3OH.pptx,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WVZUHKTLCA.pptx,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2P0DZ0AAQG.pptx,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GKDZAWV6PG.pptx,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AE8YDB0779.pptx,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C4C4QHXTMQ.pptx,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I080XE5HLC.pptx,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48EX4CJCUC.pptx,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O8VQHP9UA8.pptx,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5ZS5PY311O.pptx,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Q99PCZD82V.pptx,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YK2SQHAH99.pptx,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XRWZBYTPKI.pptx,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PIG0EL9WIG.pptx,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I24X6PPH4J.pptx,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14ZRTFKRD0.pptx,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TMGCALJ0CY.pptx,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QKAJJ7SHRX.pptx,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LJ0AHTCPEE.pptx,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YOZUWN418E.pptx,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