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QBMW1WPB5P.pptx,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FFLI25XY3I.pptx,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O4K0AE2ZBJ.pptx,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R6WK8MWBHS.pptx,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GRJ6CNNKZ5.pptx,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BKSU937NMD.pptx,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P4XRJWQXWE.pptx,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1AYW02BGZG.pptx,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31A1DRY9QV.pptx,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FWILV4SK25.pptx,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J4F8NCY7P5.pptx,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BIFKK2NB39.pptx,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CZO6X32SD1.pptx,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I5O7C6BLKX.pptx,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LPYSZ06XTA.pptx,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UEZUUDU37B.pptx,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OONIZXAP0O.pptx,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FNN4OIVGA8.pptx,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4X8PST6J70.pptx,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GKHWMBITBL.pptx,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