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5QPPO9P5JG.pptx,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SCXR1B6C9B.pptx,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VP5L61X4OD.pptx,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PXMLSY9KMV.pptx,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M5XWDU1K67.pptx,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96EWR2W07L.pptx,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J0AWNFUCMP.pptx,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IQHVOO0H8E.pptx,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ZRDIC4HDBP.pptx,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MVHPOYR7WV.pptx,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S8SYLQB8QQ.pptx,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HA52WKWI3P.pptx,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U02TIJKGM6.pptx,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VK3469HYEQ.pptx,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SOBU87KTEY.pptx,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RVFF19FS4O.pptx,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T808F2CLVH.pptx,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2562CWCTKV.pptx,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E1UREVEXVQ.pptx,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9BF7AGZHWR.pptx,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DBAKBG4SHN.pptx,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RJMLHK4ZSO.pptx,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PY99FWECBW.pptx,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FLSW5K50QS.pptx,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187YOYGY7O.pptx,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VPVOFH1QP2.pptx,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Z7QOZE33XH.pptx,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1GF6ZYVTRE.pptx,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UWGOKYC57K.pptx,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1RTDI63OU4.pptx,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NZGYYHX9P9.pptx,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6RR85RUUFM.pptx,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