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DX2VV44NX1.pptx,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DUFS1L7VJV.pptx,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5J2FZDQI71.pptx,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M9J5WUU9GD.pptx,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2I5QG2B16G.pptx,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QWU8V6N1L2.pptx,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51N6A2AZ5U.pptx,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LAM64EGEHN.pptx,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GXVR6HW97B.pptx,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JJAULHPG8F.pptx,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89WFXYHYID.pptx,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DUMWVYZH42.pptx,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X16KP2LRKJ.pptx,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M2SFYYLUVQ.pptx,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KQBZB2KW79.pptx,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5XEDPQKEU5.pptx,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I4BOOPXHYN.pptx,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R90LENEYOC.pptx,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R48XUXWLBW.pptx,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ZEIGK2MGYH.pptx,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UUX601YVV1.pptx,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NRFHO7CL3E.pptx,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W46D7LH00R.pptx,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6501YKF31D.pptx,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