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ZPO38RNGH9.pptx,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EWAMBS711Q.pptx,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A04K5FPNYL.pptx,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9Y8IJEVCTQ.pptx,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HDJCNHKPBF.pptx,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Z9KLSK4E03.pptx,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FHL3HA9I9G.pptx,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ASWAYMCJ1Z.pptx,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7WJUDJHZS7.pptx,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AC23BCVR5G.pptx,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RHRAH3E8S7.pptx,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4A3TP66UR5.pptx,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MG0Y030YT0.pptx,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6NA7LGMJZS.pptx,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ONAB0ZWNPF.pptx,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FS34F4EGPE.pptx,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2CY5IVF96W.pptx,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P0QSGR1TKI.pptx,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ONMO6G3E4T.pptx,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TD0TDZGZNQ.pptx,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PCQROGO6P0.pptx,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UJEULLM5FV.pptx,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8SBQQNFUYP.pptx,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W7XVFJBZV7.pptx,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51C6YGMKPV.pptx,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