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YQJ4GYQT1K.pptx,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ASGVHCRGH3.pptx,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O72G3690ML.pptx,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1MOMUMLT2L.pptx,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S5CFFW7XXJ.pptx,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MVGW7NMZX3.pptx,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JKNAJCNNDU.pptx,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QGOP8US55H.pptx,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CPRTC54O6I.pptx,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36JERQP4NV.pptx,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0UJE9GVW3B.pptx,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TCFUOQPO2I.pptx,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II5L7HUT8F.pptx,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5VXG3TRG5B.pptx,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RAEL5SWHRA.pptx,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TWE0YZBJA1.pptx,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MNLOQEWB5C.pptx,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FY8IPL3U1V.pptx,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3X9DFXPUXK.pptx,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E5VG02S1RH.pptx,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X2O5QGRYH4.pptx,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SEIQ1YMO5F.pptx,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7ZIHASU9ZG.pptx,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XFBMENWWQH.pptx,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MDAUPOC6OU.pptx,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N35ELMBPJA.pptx,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NQDVQ3SUSH.pptx,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D0UCQUMP5L.pptx,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DUFW89WZPZ.pptx,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57M0GJRLBN.pptx,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8CVCWR71DL.pptx,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XGNKS5DAQ3.pptx,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1IC0H16NJ1.pptx,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PW7KCCZCP3.pptx,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