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W8MQL7R509.pptx,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ICN7THLLWV.pptx,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SMWCAVQUH2.pptx,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L3BQNCUC4T.pptx,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3BYW60TZ1F.pptx,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R7NCNSHPW8.pptx,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NCPPNA02AA.pptx,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ABREBQTE8P.pptx,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W0L4I061AK.pptx,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B470DS6742.pptx,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WW0KBOX8CV.pptx,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7MRFOMZE4J.pptx,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KH7S62SY62.pptx,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DWUUZL4EUW.pptx,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5F3SIFN1JO.pptx,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TQY8N9XMGN.pptx,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C9TVAQAZTB.pptx,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RWUJ1COBGV.pptx,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JZQP5V0ULD.pptx,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HMW9FLQEBD.pptx,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EU5CC576E9.pptx,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5XH90XZKT0.pptx,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N3PU4UG2WE.pptx,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M73Q73XLSC.pptx,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7T8154RAQ2.pptx,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V6NMZW1BKV.pptx,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SA56QSCHZN.pptx,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VWVBLOSQD9.pptx,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Q4AJTMPNLM.pptx,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32DF9MGKC9.pptx,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D6UQ5TWHTE.pptx,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EW3X6NYGW5.pptx,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HRNFE3THCN.pptx,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JLKKPGUQRB.pptx,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QDOPX3FGWL.pptx,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LFR6FXQJ4N.pptx,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FUPIDOXU6M.pptx,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ZIDH374VXH.pptx,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UD0901GR65.pptx,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FBHURCA3UN.pptx,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I3FGKW9XR2.pptx,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JHZDM14J6U.pptx,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XORC3CCMV7.pptx,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6TFS2FPZWB.pptx,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J9WCR6AF16.pptx,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GLJPOYHOXL.pptx,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QD6P46SE1Q.pptx,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8N99XE2REA.pptx,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E9SLLS3ODP.pptx,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4BT08QJ75O.pptx,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RGRUVFG6YT.pptx,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U8JGNWIUYL.pptx,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