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T8EL8IBD6U.pptx,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2RAUW1MU6B.pptx,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XM14PE51LA.pptx,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8SM3NW0O4J.pptx,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CSA{C}, EBC40SHZ10.pptx,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UNP113681Y.pptx,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RDCTI9YOPL.pptx,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Z261JNAEKH.pptx,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3UNUP6UPOR.pptx,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LGLS9WEWIQ.pptx,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1ZSUBWNOOM.pptx,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0XVSJH53E6.pptx,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BT9Y7M6L66.pptx,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GG01M2U5NR.pptx,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I18199JG6F.pptx,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HQ58UX8T7N.pptx,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69RRYE13VO.pptx,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5G21P9ACE9.pptx,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DHQYSZ1L01.pptx,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GSJ70XIN4J.pptx,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1X9QGGTDHT.pptx,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ASJ9FQ3R9H.pptx,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SKKBKXJ5KL.pptx,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VBGHQ7ULOR.pptx,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B7P58FA9CJ.pptx,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FM4GZG07SH.pptx,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PRQ42RY6NP.pptx,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QNJ3TBPX2Q.pptx,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LB5XTBQ2YX.pptx,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CUYK76C4HX.pptx,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HF1Y77J10D.pptx,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0FWBIM00Y7.pptx,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E03TWNF2FO.pptx,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8WW9D9FJVQ.pptx,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8PH58KOWBD.pptx,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11DLZO5BM3.pptx,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21VVJEA8XX.pptx,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PMK035LUP7.pptx,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DY5P37UUCZ.pptx,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AWNFQLS9F1.pptx,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8IF2ZNQD8J.pptx,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WRGK661CJD.pptx,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