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QNPLDN2I4P.pptx,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XOXA5ND8VF.pptx,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WIBT4XEHGG.pptx,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EOKKNMK7RS.pptx,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EMUPYH58R9.pptx,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UDWJST9L29.pptx,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DS1B60O0YF.pptx,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SLFISUUHWX.pptx,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MHEDAMV8QC.pptx,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4104F7X6KI.pptx,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OIXJEAUBTW.pptx,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79Y78A6GL4.pptx,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WPB12ZUOWV.pptx,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7CBRLM8E0R.pptx,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N0WGRA9ZNX.pptx,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WMXYBH2C6E.pptx,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W582O80062.pptx,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GLGS9SH9WX.pptx,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0XXQAPKZ6F.pptx,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KUAZ226TBA.pptx,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WF4D01X5GM.pptx,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MO3HJ4KMS7.pptx,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64J2GFMY3G.pptx,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PBDOVIRUN9.pptx,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VYW4WDRQ7W.pptx,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FIDUN9WEIM.pptx,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5IZSLUA5UI.pptx,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UOHKSNI1I5.pptx,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QQHYP4G1WN.pptx,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6LALI0Z4H0.pptx,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XU0L20NU6X.pptx,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1SVL4OF7MT.pptx,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0K5YJDNKHI.pptx,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B42455R58J.pptx,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H1FUGPGTX6.pptx,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ET734F3KO9.pptx,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SK2DSM59N9.pptx,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E6OE4EA8YH.pptx,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4GDR890ABY.pptx,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UOWWX3LOPO.pptx,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YXQMRN1A3W.pptx,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