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M734LODV14.pptx,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EORNO5SEWM.pptx,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Y6QTH72IJA.pptx,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XC7YKLSLPZ.pptx,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6SWS8SPDAO.pptx,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IFIM8UPG91.pptx,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8W0DGO59WW.pptx,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RWBKPZFVYQ.pptx,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5ZRCT6MA4P.pptx,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M12YXTWMB1.pptx,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YMBJ528Y63.pptx,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QOD9ZKZPQK.pptx,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UFK0YIEZ56.pptx,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O47NBCQWC4.pptx,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1XALWH34WP.pptx,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5QVAUDQQT3.pptx,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Y3Z4F6VN8C.pptx,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XN98GPB3NQ.pptx,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KM217XSXKV.pptx,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TWDFII84J0.pptx,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M5M3RV2WXE.pptx,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2F0DHUX26W.pptx,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XP6YJB93ZZ.pptx,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ZR4ARZC7YS.pptx,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AXY95IY6EJ.pptx,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RYEDX4HFLD.pptx,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ASY4UJSMRN.pptx,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