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XDEAFQE17Y.pptx,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H7GK3IZHQ4.pptx,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9IR54RLIB8.pptx,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4FOGWTJUGP.pptx,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DYG7M1INR8.pptx,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GQ94YER0J5.pptx,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5TE7AA7H9R.pptx,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X85QI7BCV8.pptx,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KDXNLIP2VZ.pptx,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ZU85XCVB4N.pptx,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5K080XWWBE.pptx,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UFHAFXQS22.pptx,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GOANI3PWD6.pptx,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HQDDXT5Y1X.pptx,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ED4IT9WH98.pptx,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6TSWYY05YF.pptx,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8X6AZ12MRM.pptx,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X9BF27579K.pptx,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