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BLS7RS51NV.pptx,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VDS6RT96D0.pptx,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I42P7A8A3G.pptx,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5PPIIYVAP4.pptx,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1FRHPHN3C8.pptx,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852EK88M7T.pptx,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LBGPW6EN74.pptx,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7, 2CNU16QPUN.pptx,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G, OSTSN8E7LR.pptx,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JQ8WCO93QR.pptx,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21L075HD82.pptx,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EC28KF88T0.pptx,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IDLG19K0ZZ.pptx,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L5O04E19T3.pptx,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CSA{U}, IO01S3VROK.pptx,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AUMKW0Q0PE.pptx,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OWBFPM8USX.pptx,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