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CHLFJ3TAJW.pptx,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KGNOF1F8XA.pptx,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P1PHZHA7YF.pptx,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A7U43D0J8W.pptx,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ZSDKZ8K8FI.pptx,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R6RX9MVV61.pptx,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7LO9BS28DS.pptx,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7FRWXAOPOU.pptx,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T9KI4W8DGL.pptx,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OOL1RSFKYY.pptx,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7IF92DPOS6.pptx,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BPQPVLT69U.pptx,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I2WT59BHAN.pptx,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