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QU74YM0VEA.pptx,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9ID1NCGLEC.pptx,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9OU8Q2RETC.pptx,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C1R0U8E2A7.pptx,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N0DLDTEX9Z.pptx,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HIIVKF6KBJ.pptx,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O1KMDR1SI1.pptx,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7QQPZYYL63.pptx,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ASV7M3257Y.pptx,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B3M1IJDQBA.pptx,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MDH3O0IPGX.pptx,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R7QXDI6XFQ.pptx,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9HAHOK1AHL.pptx,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BZYSMZWJHL.pptx,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UTBN6NKYPV.pptx,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B1NUWY8GN6.pptx,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76ISZU43Z0.pptx,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