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0BSHB4P2QY.pptx,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T7A00R1YFJ.pptx,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NGE1GTYPAX.pptx,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GE7Y0KZ0RA.pptx,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5S7D4XH4NV.pptx,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WL3225B0XL.pptx,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LKXFXHAW0Y.pptx,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UEY6V94RPK.pptx,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PE2L5UOUJR.pptx,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M4IP23S67L.pptx,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KO5D6SN37C.pptx,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Q5VPNZHAOV.pptx,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4803CRFP17.pptx,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N38QQ3SN5T.pptx,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90DIDSXKNT.pptx,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MOBOUT6S5F.pptx,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2GXQXCHESI.pptx,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KNBRGMQGJY.pptx,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23TXPM6JEN.pptx,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3JBKC0ZSP4.pptx,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AMTAM7S540.pptx,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2I7L366N2P.pptx,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