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2P7PH81IWL.pptx,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GP0G4WAWNK.pptx,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V3RB18XA6P.pptx,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GDD2VAZSLN.pptx,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F5L52MG508.pptx,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NJ5KQXMZCR.pptx,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E23PXC9XOZ.pptx,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V90L29IB1G.pptx,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7DPOH1WKLX.pptx,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9ZN8AF2C6O.pptx,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8JN5CGSZSX.pptx,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Z0OKD7GN4W.pptx,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KIQIWUGR58.pptx,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4IN25RNFKS.pptx,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BC27GC9XUS.pptx,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PARJI49KTN.pptx,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2FSMJ5P0L9.pptx,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L4CB90XFEZ.pptx,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PCJZI88ZFU.pptx,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YO194OVPJO.pptx,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HGSNB26AHK.pptx,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HU528E1W4B.pptx,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D0OR598TAY.pptx,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ROCXJ4VY95.pptx,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7LGS4SZ0U3.pptx,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7DL1F6WG0J.pptx,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O4AJC3N4PG.pptx,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QB6TPBZWUV.pptx,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H0O6CTE80T.pptx,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OUVRVG0APC.pptx,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W07M4GXHCO.pptx,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0X64DK9POI.pptx,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0ZRBUZURDC.pptx,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YNVO0L8FPI.pptx,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8N7UMX0NLB.pptx,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8K7C45CDDJ.pptx,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72BCZXR8UE.pptx,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7UUS39WO84.pptx,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LNEO14MAI9.pptx,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YH80WLFK8J.pptx,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HE8SAW3BGM.pptx,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JM6JFKB56Y.pptx,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