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I0DJNDCYP9.pptx,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1HEUGCAU91.pptx,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JM9E0BQF0N.pptx,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JYZ2HKARXW.pptx,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4OMJ55GAST.pptx,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LYGHES5SU1.pptx,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X595RY39IX.pptx,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8BGL3Z8VQQ.pptx,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HDNOU8VF8Z.pptx,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CCF4TEDNUS.pptx,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34ZUAHFS11.pptx,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E4SDGVCC08.pptx,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LR87BAWQ16.pptx,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57TBT0KI7V.pptx,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SNCCHVTWDB.pptx,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OPAH9PZ6Z4.pptx,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QXTVRPJT66.pptx,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NTFEEX5GSI.pptx,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ADURDGCHWV.pptx,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SL0E2DP4IQ.pptx,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3YN4J1U0CY.pptx,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MGPXRY3WCX.pptx,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89DZGQR8FQ.pptx,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H5RTPOI88N.pptx,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A6ZB30TD35.pptx,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C9IHUWYZH6.pptx,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6I9TBIIK4Z.pptx,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YABJ2NKD37.pptx,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SZV78M96P4.pptx,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UFCU7PBLV7.pptx,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IERKNZQMLL.pptx,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40I4TFLSDF.pptx,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