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F0RTV4J13S.pptx,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S1PUSYI31Q.pptx,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PA76341PF2.pptx,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B4KEWLL5EC.pptx,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5PWDTH7NKF.pptx,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5RXMOR2MRM.pptx,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H26UPF7F2A.pptx,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T4O2GOUVQR.pptx,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DFNTUTFBLW.pptx,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23378CM5RR.pptx,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OH2Q32MFVC.pptx,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3JFSD9Y599.pptx,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1H1DGV2SB5.pptx,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QRE6B9GA3H.pptx,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AANKBZS7P2.pptx,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9TNU92G215.pptx,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ZM57F7WNSX.pptx,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7IEN3I6FHG.pptx,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PV6BWFGVDF.pptx,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H7HF9HC3EB.pptx,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5KBTAYALEM.pptx,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FVZMMMQ373.pptx,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8JZBTTNRBA.pptx,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GQ3O6GFQZM.pptx,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1KG4UBH63N.pptx,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5H57UNH8SD.pptx,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ZMA9EOQLUX.pptx,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