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0I76KPJOLG.pptx,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GA0K8CESA2.pptx,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16O6F8N9SK.pptx,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QS5K0F3NW0.pptx,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FCROB1KYQY.pptx,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SPEUILXAE4.pptx,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HHW16GDNXN.pptx,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O3VKKTPUHZ.pptx,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M15PTNXZ4U.pptx,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GEKROAXOH1.pptx,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XLVHB7JDYV.pptx,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