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8L3TU6P08D.pptx,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93O9HBC1YW.pptx,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ZP9YZRXD3L.pptx,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LCD1QW3XBY.pptx,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QYZ259PTAX.pptx,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4GGNJ59HKL.pptx,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P3679SHRWJ.pptx,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77GNPKF0E7.pptx,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ELHY3MTK36.pptx,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OYIEUM9R24.pptx,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0ZYF0AYMK7.pptx,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8CLTWYFV68.pptx,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9NGJIAANPL.pptx,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6YDXAM581Z.pptx,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SZ6SP7LO6I.pptx,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55170U0OSQ.pptx,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GO1PMM1EOV.pptx,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MUGC1EKJVA.pptx,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W3ZEP1CASF.pptx,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2WM0RCHECF.pptx,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N8K9I7EBXY.pptx,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ZMR0LKJFSB.pptx,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4ZYDMW1XF5.pptx,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6JT7NELUPI.pptx,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TYPVOF0DFG.pptx,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