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Y08UL32MQV.pptx,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8EFYVJRSYA.pptx,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ERHCAGY0BB.pptx,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2WFGKC43G9.pptx,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BKH334LPH8.pptx,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VXK6XE679M.pptx,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J50WL1M652.pptx,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833CVPU176.pptx,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VNL9FA1DUA.pptx,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M66P606VF2.pptx,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CSA{E}, 8KZVWE3TZX.pptx,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LTI4NDIS0T.pptx,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GCQH39WBIP.pptx,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8AV1Q1SHSH.pptx,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A4QH47Q7K0.pptx,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ROKZ56T7EK.pptx,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BC8Y5O4IB7.pptx,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X7KTOBTCCQ.pptx,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MI9UZCNJ4E.pptx,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4QJ93E7AUJ.pptx,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AIHLWB5GQ4.pptx,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HKF7L79W2C.pptx,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GTTYAJST53.pptx,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NWXKK8Z0TD.pptx,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Q5OWX47EQM.pptx,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8OCOJFISU9.pptx,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LGWERIJ508.pptx,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KQ4E2BF2XN.pptx,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JS4AU2P8PE.pptx,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R3XKESQRV1.pptx,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MG7K9PRUFM.pptx,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FA0AVQLHEQ.pptx,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V150053JKZ.pptx,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FNDQTSEVAD.pptx,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