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0U3BBGG9YQ.pptx,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TU4T8DFFEQ.pptx,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14VUGA8YP6.pptx,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DIHH41STIG.pptx,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SQDCIQ2F23.pptx,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5FT6NBR2H0.pptx,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X7PRS65G8W.pptx,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N5ODYVM6X4.pptx,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Q4S677A0WD.pptx,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1GINHNP13K.pptx,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TOM45QHAZO.pptx,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6DEE6AU5IW.pptx,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9AX2IZFJRX.pptx,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8TG0LLS58X.pptx,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YJH0VGSI8Y.pptx,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809BX8GO1Z.pptx,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S7F0BHDI4D.pptx,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90EO68DXR2.pptx,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76788SN1W1.pptx,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QQOKEM0QYC.pptx,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X2Y9IUVA06.pptx,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F152PQQY6W.pptx,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BRPL2H1XBD.pptx,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KSM9ODCAXS.pptx,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85RN9AF452.pptx,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7XDZM876RW.pptx,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8FLLLSS57A.pptx,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QZ0U3QCDKB.pptx,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2LBT2ZB7QS.pptx,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R2LQLT9NZ9.pptx,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X0HOPTI0KT.pptx,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J889MDQXPV.pptx,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YDDSR25C7R.pptx,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XTWO7M5FBZ.pptx,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