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VMIL233QOO.pptx,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PDZW36HQ68.pptx,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GA607TB41C.pptx,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D5H6J6GCV7.pptx,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9ODG9P711E.pptx,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IN58CF1XBX.pptx,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51P7OAUG2J.pptx,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JL4NBKERU6.pptx,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HTBGSQC0V9.pptx,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IVCZUY3BU7.pptx,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NH3HIBCK7A.pptx,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2JPJDZBDIN.pptx,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4L8AJGBY97.pptx,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SFR5W502OH.pptx,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MOSZJ5EIW9.pptx,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NTDCCFYVXS.pptx,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UPA2G00YIY.pptx,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SMKIAZN46U.pptx,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NS4XI9ZTI4.pptx,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1TN49C1S22.pptx,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T0N81OW7RI.pptx,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3ZLRY3CM84.pptx,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XFM8WZJGN5.pptx,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SFP3TWQKIB.pptx,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1NW4HIOPK8.pptx,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M0WSDVI7UJ.pptx,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B630N2NFDX.pptx,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FCWCPUYUTE.pptx,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AK9WXXKIUA.pptx,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