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KG6Y5T9B2T.pptx,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KFRL160T12.pptx,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NJ7D024EOT.pptx,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GX607AWGMF.pptx,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KX6U3YYY38.pptx,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66NX2H7RP3.pptx,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UDIVEOUD0O.pptx,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R4XF65KTYF.pptx,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PYMN24FOZE.pptx,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6P9LWF9DKI.pptx,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UUYN6DL2NL.pptx,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ZG2ILUAH47.pptx,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9KZ9XOXQBC.pptx,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NH17441LVP.pptx,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7JSY1T0YU3.pptx,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YXMBAH5GSH.pptx,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CSA{U}, VNWXM3U2J6.pptx,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1AH974SLXE.pptx,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EF9V91N7JA.pptx,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RT98AK3CU7.pptx,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43OR4G6FYL.pptx,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6HP8ZQHADO.pptx,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0PI6XD0TTG.pptx,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9FUURJYMKL.pptx,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TSEI6SYNTT.pptx,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PERP01YGVP.pptx,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R1V2KZ2LFS.pptx,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AUHV8CNK43.pptx,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IU3Q7BMH1F.pptx,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WGU2YWPTC4.pptx,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JQESXKDC9G.pptx,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BA2EOWS10K.pptx,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8L05UYLWQO.pptx,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RI44QFL763.pptx,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YFJMAV2EB2.pptx,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G92DAXJGHL.pptx,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JWOGJ1A6A8.pptx,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