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H9UVTKPZ6S.pptx,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JY97HXB7RI.pptx,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EJBUTGA8Q6.pptx,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K6F0EFDM1P.pptx,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KSW6PZ8JB9.pptx,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2KF0B60KL4.pptx,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KVBKPYH24W.pptx,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ATC0FLI26C.pptx,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L61HQOBS8S.pptx,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G79AECDJDO.pptx,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RAA5VH1G2U.pptx,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2NHF6YV677.pptx,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VG9V8GZFNY.pptx,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9V1UYY12TA.pptx,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8BV3ES0STF.pptx,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GBMCNOJ22Y.pptx,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LHG2YQYLU8.pptx,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V2GBHCB5EW.pptx,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I1WWILB4TK.pptx,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PVYU2AQDAE.pptx,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8QKTMDVWFW.pptx,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1STFSTDUN4.pptx,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2Y47HO55EC.pptx,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4JEVI8OYB2.pptx,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CP78ILQT1O.pptx,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LVAARABAFD.pptx,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EIQBY6AVQD.pptx,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T9VZMKF3WU.pptx,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V1XXBFS5ZY.pptx,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PPWQ0QWUMH.pptx,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3M3P94P1ZV.pptx,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HU1088653W.pptx,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IGZH2QO7DC.pptx,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0U91733PAQ.pptx,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