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0786OVYN7C.pptx,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836XMNSVP8.pptx,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2IXPG4444O.pptx,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LZ301KOTWQ.pptx,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1EGJ8O5N7S.pptx,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7EYVEZHFGX.pptx,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RUM5P5EZRS.pptx,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F7KUX2SJ3D.pptx,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NR0FULVHM5.pptx,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R86EMOD6P1.pptx,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M6OUCGWVXY.pptx,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ZK0E848SKZ.pptx,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EQOEBYHXMY.pptx,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7CV42L9CRH.pptx,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OKC87ID1B6.pptx,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OHZMWNMK5J.pptx,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WDZNLPAE5K.pptx,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DHCLOLNAYN.pptx,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84E3GTULFY.pptx,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8KP0GOCAL8.pptx,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7QHUXFJ65G.pptx,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