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3ZYMNEBHL9.pptx,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6TSCLME47D.pptx,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X33HA9U458.pptx,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WO3YP5CDQC.pptx,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M4N6HJXGSU.pptx,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0DIK24DA27.pptx,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GRQL38CXBP.pptx,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2ZO24VU9WB.pptx,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YW57I11J92.pptx,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CESVTBEODX.pptx,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W8WTGBO3EP.pptx,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M26S6O3QKD.pptx,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FKAV0ORSG5.pptx,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CSA{N}, DQPR0RUGUE.pptx,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0A6O7WAXQH.pptx,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CH11XXLHEE.pptx,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Z5O5GF489A.pptx,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GPD4RJTSJG.pptx,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U338RLFXTY.pptx,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I991NXGTIS.pptx,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MBPOVI56VO.pptx,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WHTNHD0JX4.pptx,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E07SNT65N1.pptx,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PE1EW6PYXL.pptx,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5CDZXL897I.pptx,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YXS4ZAFEEY.pptx,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NG696B2R69.pptx,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DBFZVZ6A4Q.pptx,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F797KMNLLL.pptx,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M7VYY02381.pptx,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6Y2SCXN605.pptx,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V057WYHBL3.pptx,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GC3XB4JV6X.pptx,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P13X1WABM6.pptx,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MEUSCRPR3Y.pptx,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5N0WE24314.pptx,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9S32K9BJM2.pptx,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JWEBYSQOVB.pptx,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X2XNRVASW8.pptx,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472DZBDZ4I.pptx,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5BAHH4VG30.pptx,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41U8CL1BSN.pptx,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361ZW4YA2C.pptx,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R4UO8G3MBV.pptx,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R66KHZ79N4.pptx,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MZ4FA5RB0S.pptx,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HB6NO4GB75.pptx,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IXDZ4YS6BD.pptx,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SS3MDN8309.pptx,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