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LCFGUZFJMQ.pptx,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MR7JJ5RMZO.pptx,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ZZNJQWBYTF.pptx,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FA5SHW5JUP.pptx,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E9DQZE9ESU.pptx,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RCH6778HH6.pptx,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CS2RN285AP.pptx,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TB4OC29LUA.pptx,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6OVME5AVOZ.pptx,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5PDR34DOH3.pptx,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CJBNEUE0F4.pptx,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BBEL9RTMTT.pptx,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RZFRXATCY3.pptx,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R3SQK4IGBY.pptx,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BZGY6T1VFH.pptx,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ZGYT761WOU.pptx,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V1K3PFED9J.pptx,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D4MRDS5H42.pptx,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UDUNWBIVR2.pptx,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PBN6HQBWNS.pptx,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374JRBOSHO.pptx,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VSSONZZ2MH.pptx,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9ME69FJ88C.pptx,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JTNGTXKOGV.pptx,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6B6ZUM5P0B.pptx,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9Q85XDPX2A.pptx,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U8MGB58XGJ.pptx,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C7WM6B86FL.pptx,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4S3XA2HUHR.pptx,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8XGZOYAQV6.pptx,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QKCS7F3BN1.pptx,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MOLQZ3F2KG.pptx,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UV7GCDULN5.pptx,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GFLKIYRRDP.pptx,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FRC6RNF31M.pptx,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H0TCNHHWMG.pptx,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JO6OW2JYRC.pptx,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YS4J1LZ3H8.pptx,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7071I1U9RN.pptx,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P2FJXQP6OB.pptx,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A6GOIWV5OI.pptx,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5YIYZDSY4W.pptx,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JLHV5WUB68.pptx,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PEPYKEUHSP.pptx,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K16RAXTIMZ.pptx,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57DGHE6358.pptx,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UBLXFYG6JA.pptx,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GV2FCCJ1W6.pptx,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C4CSJ4Q8WD.pptx,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D3Z8B0UMW2.pptx,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I7URD3DTH8.pptx,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8RWXSZROZC.pptx,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