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9TS13KH7RA.pptx,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J7LPUPZX8W.pptx,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19K3T6WB23.pptx,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CQHT9U93RR.pptx,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M4H7BZZS2H.pptx,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CM2ZJZ0106.pptx,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5RMQ0WAMTP.pptx,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25FH8ZEKPT.pptx,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Y49531NW4A.pptx,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CAL6MASY8K.pptx,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R6JDLBQM1Y.pptx,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WJRVJGGPLV.pptx,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ZJLL41EOWO.pptx,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UBNWQ75O1U.pptx,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QUG54CR4GN.pptx,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9ME0I55LTS.pptx,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M2KUJ3DT59.pptx,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Q83F83Q21M.pptx,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YLQPZAGWO1.pptx,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0ZK8F1XCNK.pptx,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