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LO93M5X8UK.pptx,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UX3S4WMVC6.pptx,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M4X36PNXYP.pptx,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36TVOHBVKA.pptx,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LWVDOE5W3A.pptx,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FFNA2KP2V7.pptx,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YL7IV5GTGG.pptx,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ICUKOLUOBZ.pptx,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21TOQ8JKF6.pptx,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Y9L33J8JSG.pptx,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YLHG3PWFUC.pptx,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5BMV454JPS.pptx,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R30UQHM03D.pptx,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RFGINZ62NM.pptx,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FQTOKZZCBM.pptx,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3BWSPDW480.pptx,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Y0QGC51QZF.pptx,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