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SM4ZX3ODS6.pptx,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5AA8O8X35F.pptx,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GXGCLKNDSE.pptx,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OOEUKDP2NR.pptx,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VYPR1FT2Y3.pptx,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99MKLFBLL1.pptx,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74FOTYPY8C.pptx,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DJREPMB7XL.pptx,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FMOZN4LN8E.pptx,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TKI83RT1ER.pptx,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ABJ379CV5C.pptx,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5261I7H0JS.pptx,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8ZTTMWOSYZ.pptx,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PDB3ID44LA.pptx,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Z9RSC02EW1.pptx,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S2YYEUREX7.pptx,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9XS23REP63.pptx,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MKXMC7XZL6.pptx,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KKWF9GYUG7.pptx,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T7ZI5SZB44.pptx,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33P53K4FFP.pptx,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8A5R9TR776.pptx,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7X5CLP676P.pptx,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9KR3D954CC.pptx,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9MTJUE0W3I.pptx,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FKXRJF2A5I.pptx,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KXV7HFOIV6.pptx,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XL6LH6IZA7.pptx,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00ROT7EBPJ.pptx,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