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WYXKQ8E8J0.pptx,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JW2ULUX3IB.pptx,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DWSZ6U1V5E.pptx,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L3L2CDJXCR.pptx,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10JIFY60IV.pptx,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DLV0WFI8GP.pptx,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6QQATH2E7J.pptx,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S65JD0G8SO.pptx,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22V34WWD5Z.pptx,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C6T8D5CNVO.pptx,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F2GLOMZE9I.pptx,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N3LJKUFJDF.pptx,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ZQCNGJKTBJ.pptx,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A9F4F2C870.pptx,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69CUVXM0FB.pptx,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8BGJR40XY5.pptx,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5DJ9UMEDBK.pptx,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Q90GTMSIDL.pptx,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L3KY9NJ5WJ.pptx,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3WDM1UIS0C.pptx,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5RAHD3TU8H.pptx,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MYOP9993KJ.pptx,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MOMSY3IOJL.pptx,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OW4XLJLPEB.pptx,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FLTF7OH2WJ.pptx,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MEULVVVK9K.pptx,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4LND24ZCYX.pptx,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YUFZAR44V0.pptx,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023XFFC350.pptx,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AVBVBN2BNF.pptx,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TEUPJLGT1A.pptx,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80XWGSKBTO.pptx,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LQ1B0QP6S2.pptx,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1QK462X3QQ.pptx,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XHFDIGF89N.pptx,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2OQCCEONVX.pptx,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4A8H1OFMMP.pptx,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EEPY7LMLAX.pptx,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G43N90ZBQS.pptx,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N03WWAQJGZ.pptx,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MTH6DMKEUU.pptx,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XYHLDBR5GI.pptx,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PTQZE0OZP4.pptx,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5AWSKN28K1.pptx,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ER10BSBSNH.pptx,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4W0DUX8ZEJ.pptx,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QQFD6YHRV1.pptx,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