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UP5FVSV7X2.pptx,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5MEVHPLNAO.pptx,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1GMVZGWC7E.pptx,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1SMGC3EDOC.pptx,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9XV5RR1ZND.pptx,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029BWJES9I.pptx,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JQM5P5WSE5.pptx,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33XIMKZ6VC.pptx,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TU31U4G6H6.pptx,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MEJL2OV73R.pptx,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X60C8L024X.pptx,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WNRB3ALME7.pptx,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XTXZGEUHU5.pptx,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CSA{R}, NIJI66YMBW.pptx,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0S1AKJBIT9.pptx,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3JSNJ6J4DB.pptx,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92TQVMRYZB.pptx,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ZO1OH1MNQN.pptx,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QFC37EVJ9W.pptx,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PR6P7UOHK8.pptx,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0VO49VNP3C.pptx,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M2L14UK9SF.pptx,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FJ3DXXRUHQ.pptx,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PH6U93CH2J.pptx,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1BRNI32J3F.pptx,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Q0YDSKC1CH.pptx,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