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QYRQJHWVHK.pptx,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9WQS4G0V09.pptx,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OK6PFS13TL.pptx,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IUDCX5LDXC.pptx,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AXZ2K6N0OY.pptx,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CTS5SB537T.pptx,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1SDD8LRHFZ.pptx,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EHMLPHA1QI.pptx,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43J3C5O9SM.pptx,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VFPV4O0D39.pptx,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LK53EIFR19.pptx,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5PIF0MDCJB.pptx,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T5UVIPF8RZ.pptx,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65ALNKMBSD.pptx,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HP83ZP5GSG.pptx,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C7RI1GS5V6.pptx,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PWDRQXYINU.pptx,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WIXT8DMLW8.pptx,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AH5Z1TGVWH.pptx,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6HY62X9MMD.pptx,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JNMXHT6T8C.pptx,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D6JCBNUR6F.pptx,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1YXU6XYOYB.pptx,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G0WO6E1N7A.pptx,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ID719SZKO6.pptx,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SRYBFPFQ1P.pptx,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3LB35OSCCN.pptx,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K320W0L3S6.pptx,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1XWD6583SS.pptx,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KGZEMHK40I.pptx,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IOX2VW68AM.pptx,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THS4P8N633.pptx,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YQBD08PGRV.pptx,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NKE4N45MBN.pptx,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5BQLUP7ROU.pptx,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V9M6VXLBOJ.pptx,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SNTWTEKPIW.pptx,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3X43XAJ208.pptx,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