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NG7XYIOGK7.pptx,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Y0YJP70MLC.pptx,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4DIIS6SCVA.pptx,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FXPFEZ7WGR.pptx,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PD3LRWJAPD.pptx,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JIQ05A6578.pptx,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CW52CGR8CC.pptx,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OF7HLB8RK9.pptx,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6SH6JQ7K91.pptx,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JV3RJ64ZFO.pptx,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IF801C0NEP.pptx,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CBQU1THKQ2.pptx,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0X3B8MHOFZ.pptx,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VKXO8L40F9.pptx,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ULH4EDA4NM.pptx,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CXQ6UM8GLB.pptx,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QTYW4TRF48.pptx,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0N2AX9D44E.pptx,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UFSZS5JWGE.pptx,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NUL7CE9YOL.pptx,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0JTWNOOUFH.pptx,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7RLO6LKT3B.pptx,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0U5C0FIZZ9.pptx,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HCL79SWHNY.pptx,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VI5PXHQL82.pptx,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I5W2F65LCK.pptx,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GSC98KII6Z.pptx,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PX0E8W7HY1.pptx,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P0R5IH2R6G.pptx,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V044UB21ED.pptx,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ZH8981W3P7.pptx,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ZB1Z5EOWTA.pptx,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YQYXQ2IY56.pptx,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