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STDYR0PD6F.pptx,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UIZJMZE311.pptx,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F07EAALHZX.pptx,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HM8U4ZJIVF.pptx,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TCHXRT4TSF.pptx,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GRQFWM6RLJ.pptx,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T6CUH68A0D.pptx,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CHBHO4MSWX.pptx,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DQ854U8B5F.pptx,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YPKSYKNWFT.pptx,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UXLDV9PCY1.pptx,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OLVFS5SRE0.pptx,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WA10R74KD0.pptx,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OBRYYA91U2.pptx,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29QVCWW3Y8.pptx,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O3MKYUHZAG.pptx,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97XMC7RHPW.pptx,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MSKWMRCHXR.pptx,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IIWSR55F9V.pptx,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