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BE4QOB30DS.pptx,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QHKBB2NUOE.pptx,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GYZVKVZU6V.pptx,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UGDTWONQZC.pptx,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ISPXJVM6ZE.pptx,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YEG3RYDLMX.pptx,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5H4C05LFEY.pptx,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H9W2OH3GE6.pptx,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2HBE53SE71.pptx,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9SKK6QYIGE.pptx,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IDI47FISFL.pptx,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DFQRWEPOXT.pptx,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BTIRAXR0C6.pptx,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QTSQD6JFUS.pptx,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65PPNW6TTQ.pptx,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0GF31086KS.pptx,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UZKGYXHBD8.pptx,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QK43HMAJYP.pptx,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J9F35YD1Q9.pptx,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