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9LBP9JX2VT.pptx,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QETIRTB4MS.pptx,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QTRKYVTSEY.pptx,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KXW1ANUU40.pptx,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Z5MIXTULM3.pptx,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3I6I9XDCDR.pptx,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75G8Y5IC1N.pptx,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AHZKVKADJX.pptx,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YZD7NSRLJ8.pptx,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WUW9LNVEH3.pptx,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W52LPJFJRB.pptx,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A1TC0FCJCI.pptx,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G5JTEK2LB9.pptx,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1T4KZJOC7R.pptx,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MNLJ85SQG3.pptx,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KJ0IFKTKQD.pptx,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OR3SKQFMRF.pptx,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EB44GUI8XY.pptx,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JVK4ZDJNCK.pptx,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5ZA0KH64U1.pptx,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1T31KWSTA1.pptx,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VHYSL2WT7M.pptx,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AJHB9VU61E.pptx,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K42YUMI8W7.pptx,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UGTCD1TGOF.pptx,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ITYJ93BKKB.pptx,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