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UH387SSSIB.pptx,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SIAM4NEFZW.pptx,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GDDVGD1P5O.pptx,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S1715EBL8H.pptx,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F155NN8J0V.pptx,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TL406JMJLN.pptx,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AIOWV7V0ID.pptx,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XH5L2YUXSZ.pptx,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VSQ8U5E3TE.pptx,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C8OEUYQUN1.pptx,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F74BHHU9SD.pptx,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MCG1IEL9EN.pptx,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W3VI364ZG0.pptx,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EJY4ITWB2K.pptx,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QEY4LGW83A.pptx,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EX8SLXBDX9.pptx,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205HEMGX9H.pptx,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WOEI20NMGO.pptx,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RJ97Y6YU4H.pptx,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GCDKHRH099.pptx,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QUPDL24K4E.pptx,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YA91GS7IGS.pptx,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6MCR14H2W5.pptx,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RD99K5IASK.pptx,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FU4WRFIAXG.pptx,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