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RK4ASPAQ7Z.pptx,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CJ28DPF2YT.pptx,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07KJAK5HM3.pptx,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8EMKZ2T5DV.pptx,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GHCPNU9V5M.pptx,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CSA{X}, 2RZQ4DJI2H.pptx,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49RTZ0T9C9.pptx,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1MVML91V2M.pptx,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K8S9VIT6AU.pptx,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7QBVOHD1SZ.pptx,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G9PJK8CX5A.pptx,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M0XYM0XX5H.pptx,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00Q6GBEGWQ.pptx,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HVNP6BJ5NB.pptx,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EI6QB3V710.pptx,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LY0W2BMRSP.pptx,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79ZPLHHQKE.pptx,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XKXEP89M8D.pptx,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16YRUVD1QL.pptx,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2IB3556WIB.pptx,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7MQWCCWG2U.pptx,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FBE6L05WW6.pptx,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X6AKPRVDM0.pptx,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WGXT9PQOU7.pptx,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Q4EOXNZHAR.pptx,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7KU0HUEOL2.pptx,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W0JJUZ7SNJ.pptx,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