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UKQYIL9H3F.pptx,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T8JSB4JW7L.pptx,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TODNU34DXE.pptx,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NH997QL98U.pptx,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QGJV7PM7RD.pptx,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XIIPJTK016.pptx,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XCTDXE4R7N.pptx,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QCD449NILD.pptx,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DUZE99EIZS.pptx,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79UMYG5SV8.pptx,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WUTZ0IBDQN.pptx,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Y2YOK5FO7A.pptx,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LZXMTAB3L2.pptx,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SS20L1MBP7.pptx,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CSA{X}, 96PIG1OIRV.pptx,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2OVK0WPCGZ.pptx,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AD62M4UIW9.pptx,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BF5198SINW.pptx,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QILR7SM9LY.pptx,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E7W2ANHMGF.pptx,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0UFEOWCTHA.pptx,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OAE7V1Z6N8.pptx,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4QM9E0UDBA.pptx,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Y5BVX1BK9I.pptx,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0UU3AHTUI5.pptx,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AAD76I3N5H.pptx,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NGTIWE9ZLD.pptx,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8L4SEBCBPL.pptx,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USU25LNY70.pptx,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